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90" r:id="rId2"/>
  </p:sldMasterIdLst>
  <p:notesMasterIdLst>
    <p:notesMasterId r:id="rId18"/>
  </p:notesMasterIdLst>
  <p:sldIdLst>
    <p:sldId id="256" r:id="rId3"/>
    <p:sldId id="257" r:id="rId4"/>
    <p:sldId id="258" r:id="rId5"/>
    <p:sldId id="259" r:id="rId6"/>
    <p:sldId id="260" r:id="rId7"/>
    <p:sldId id="261" r:id="rId8"/>
    <p:sldId id="262" r:id="rId9"/>
    <p:sldId id="263" r:id="rId10"/>
    <p:sldId id="264" r:id="rId11"/>
    <p:sldId id="265" r:id="rId12"/>
    <p:sldId id="267" r:id="rId13"/>
    <p:sldId id="268" r:id="rId14"/>
    <p:sldId id="271" r:id="rId15"/>
    <p:sldId id="272" r:id="rId16"/>
    <p:sldId id="27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0" autoAdjust="0"/>
    <p:restoredTop sz="86410" autoAdjust="0"/>
  </p:normalViewPr>
  <p:slideViewPr>
    <p:cSldViewPr snapToGrid="0" snapToObjects="1">
      <p:cViewPr varScale="1">
        <p:scale>
          <a:sx n="57" d="100"/>
          <a:sy n="57" d="100"/>
        </p:scale>
        <p:origin x="268" y="4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0E21AB-5604-40C9-A373-DFA9C8F23134}" type="datetimeFigureOut">
              <a:rPr lang="en-US" smtClean="0"/>
              <a:t>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D02184-0BEE-4387-9915-1CFE280961EB}" type="slidenum">
              <a:rPr lang="en-US" smtClean="0"/>
              <a:t>‹#›</a:t>
            </a:fld>
            <a:endParaRPr lang="en-US"/>
          </a:p>
        </p:txBody>
      </p:sp>
    </p:spTree>
    <p:extLst>
      <p:ext uri="{BB962C8B-B14F-4D97-AF65-F5344CB8AC3E}">
        <p14:creationId xmlns:p14="http://schemas.microsoft.com/office/powerpoint/2010/main" val="3990920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Avg Export</a:t>
            </a:r>
            <a:endParaRPr dirty="0"/>
          </a:p>
          <a:p>
            <a:r>
              <a:rPr b="0" dirty="0"/>
              <a:t>No alt text provided</a:t>
            </a:r>
            <a:endParaRPr dirty="0"/>
          </a:p>
          <a:p>
            <a:endParaRPr dirty="0"/>
          </a:p>
          <a:p>
            <a:r>
              <a:rPr b="1" dirty="0"/>
              <a:t>Avg Import</a:t>
            </a:r>
            <a:endParaRPr dirty="0"/>
          </a:p>
          <a:p>
            <a:r>
              <a:rPr b="0" dirty="0"/>
              <a:t>No alt text provided</a:t>
            </a:r>
            <a:endParaRPr dirty="0"/>
          </a:p>
          <a:p>
            <a:endParaRPr dirty="0"/>
          </a:p>
          <a:p>
            <a:r>
              <a:rPr b="1" dirty="0"/>
              <a:t>Avg Fertility rate</a:t>
            </a:r>
            <a:endParaRPr dirty="0"/>
          </a:p>
          <a:p>
            <a:r>
              <a:rPr b="0" dirty="0"/>
              <a:t>No alt text provided</a:t>
            </a:r>
            <a:endParaRPr dirty="0"/>
          </a:p>
          <a:p>
            <a:endParaRPr dirty="0"/>
          </a:p>
          <a:p>
            <a:r>
              <a:rPr b="1" dirty="0"/>
              <a:t>Total annual GDP Growth </a:t>
            </a:r>
            <a:endParaRPr dirty="0"/>
          </a:p>
          <a:p>
            <a:r>
              <a:rPr b="0" dirty="0"/>
              <a:t>No alt text provided</a:t>
            </a:r>
            <a:endParaRPr dirty="0"/>
          </a:p>
          <a:p>
            <a:endParaRPr dirty="0"/>
          </a:p>
          <a:p>
            <a:r>
              <a:rPr b="1" dirty="0"/>
              <a:t>Avg annual GDP per capita</a:t>
            </a:r>
            <a:endParaRPr dirty="0"/>
          </a:p>
          <a:p>
            <a:r>
              <a:rPr b="0" dirty="0"/>
              <a:t>No alt text provided</a:t>
            </a:r>
            <a:endParaRPr dirty="0"/>
          </a:p>
          <a:p>
            <a:endParaRPr dirty="0"/>
          </a:p>
          <a:p>
            <a:r>
              <a:rPr b="1" dirty="0"/>
              <a:t>Avg annual GNI Growth</a:t>
            </a:r>
            <a:endParaRPr dirty="0"/>
          </a:p>
          <a:p>
            <a:r>
              <a:rPr b="0" dirty="0"/>
              <a:t>No alt text provided</a:t>
            </a:r>
            <a:endParaRPr dirty="0"/>
          </a:p>
          <a:p>
            <a:endParaRPr dirty="0"/>
          </a:p>
          <a:p>
            <a:r>
              <a:rPr b="1" dirty="0"/>
              <a:t>Avg of Population Growth</a:t>
            </a:r>
            <a:endParaRPr dirty="0"/>
          </a:p>
          <a:p>
            <a:r>
              <a:rPr b="0" dirty="0"/>
              <a:t>No alt text provided</a:t>
            </a:r>
            <a:endParaRPr dirty="0"/>
          </a:p>
          <a:p>
            <a:endParaRPr dirty="0"/>
          </a:p>
          <a:p>
            <a:r>
              <a:rPr b="1" dirty="0"/>
              <a:t>Avg Birth Rate (per 1000)</a:t>
            </a:r>
            <a:endParaRPr dirty="0"/>
          </a:p>
          <a:p>
            <a:r>
              <a:rPr b="0" dirty="0"/>
              <a:t>No alt text provided</a:t>
            </a:r>
            <a:endParaRPr dirty="0"/>
          </a:p>
          <a:p>
            <a:endParaRPr dirty="0"/>
          </a:p>
          <a:p>
            <a:r>
              <a:rPr b="1" dirty="0"/>
              <a:t>Avg Adjusted net Income Annual</a:t>
            </a:r>
            <a:endParaRPr dirty="0"/>
          </a:p>
          <a:p>
            <a:r>
              <a:rPr b="0" dirty="0"/>
              <a:t>No alt text provided</a:t>
            </a:r>
            <a:endParaRPr dirty="0"/>
          </a:p>
          <a:p>
            <a:endParaRPr dirty="0"/>
          </a:p>
          <a:p>
            <a:r>
              <a:rPr b="1" dirty="0"/>
              <a:t>Avg FDI net inflows</a:t>
            </a:r>
            <a:endParaRPr dirty="0"/>
          </a:p>
          <a:p>
            <a:r>
              <a:rPr b="0" dirty="0"/>
              <a:t>No alt text provided</a:t>
            </a:r>
            <a:endParaRPr dirty="0"/>
          </a:p>
          <a:p>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scriptVisual</a:t>
            </a:r>
            <a:endParaRPr dirty="0"/>
          </a:p>
          <a:p>
            <a:r>
              <a:rPr b="0" dirty="0"/>
              <a:t>No alt text provided</a:t>
            </a:r>
            <a:endParaRPr dirty="0"/>
          </a:p>
          <a:p>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scriptVisual</a:t>
            </a:r>
            <a:endParaRPr dirty="0"/>
          </a:p>
          <a:p>
            <a:r>
              <a:rPr b="0" dirty="0"/>
              <a:t>No alt text provided</a:t>
            </a:r>
            <a:endParaRPr dirty="0"/>
          </a:p>
          <a:p>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lineChart</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lineStackedColumnComboChart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lineChart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waterfallChart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scatterChart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areaChart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pythonVisual</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27ED9C8-F09A-4D9E-BEC0-4725162E21FF}" type="datetimeFigureOut">
              <a:rPr lang="en-US" smtClean="0"/>
              <a:t>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1794378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7ED9C8-F09A-4D9E-BEC0-4725162E21FF}" type="datetimeFigureOut">
              <a:rPr lang="en-US" smtClean="0"/>
              <a:t>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091956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517012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7ED9C8-F09A-4D9E-BEC0-4725162E21FF}" type="datetimeFigureOut">
              <a:rPr lang="en-US" smtClean="0"/>
              <a:t>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0836904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7ED9C8-F09A-4D9E-BEC0-4725162E21FF}" type="datetimeFigureOut">
              <a:rPr lang="en-US" smtClean="0"/>
              <a:t>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6036559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27ED9C8-F09A-4D9E-BEC0-4725162E21FF}" type="datetimeFigureOut">
              <a:rPr lang="en-US" smtClean="0"/>
              <a:t>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208414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4036570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6098691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9518758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19684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2366651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5592167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286610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8883409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7ED9C8-F09A-4D9E-BEC0-4725162E21FF}" type="datetimeFigureOut">
              <a:rPr lang="en-US" smtClean="0"/>
              <a:t>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5102254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7ED9C8-F09A-4D9E-BEC0-4725162E21FF}" type="datetimeFigureOut">
              <a:rPr lang="en-US" smtClean="0"/>
              <a:t>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11595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27ED9C8-F09A-4D9E-BEC0-4725162E21FF}" type="datetimeFigureOut">
              <a:rPr lang="en-US" smtClean="0"/>
              <a:t>1/3/2023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629408494"/>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pp.powerbi.com/groups/me/reports/096bc043-e2d4-495d-afd1-5168b24fbf21?pbi_source=PowerPoint" TargetMode="External"/><Relationship Id="rId2" Type="http://schemas.openxmlformats.org/officeDocument/2006/relationships/image" Target="../media/image1.png"/><Relationship Id="rId1" Type="http://schemas.openxmlformats.org/officeDocument/2006/relationships/slideLayout" Target="../slideLayouts/slideLayout18.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hyperlink" Target="https://app.powerbi.com/groups/me/reports/096bc043-e2d4-495d-afd1-5168b24fbf21/?pbi_source=PowerPoint" TargetMode="External"/><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hyperlink" Target="https://app.powerbi.com/groups/me/reports/096bc043-e2d4-495d-afd1-5168b24fbf21/?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hyperlink" Target="https://app.powerbi.com/groups/me/reports/096bc043-e2d4-495d-afd1-5168b24fbf21/?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hyperlink" Target="https://app.powerbi.com/groups/me/reports/096bc043-e2d4-495d-afd1-5168b24fbf21/?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hyperlink" Target="https://app.powerbi.com/groups/me/reports/096bc043-e2d4-495d-afd1-5168b24fbf21/?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hyperlink" Target="https://app.powerbi.com/groups/me/reports/096bc043-e2d4-495d-afd1-5168b24fbf21/?pbi_source=PowerPoint" TargetMode="External"/><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hyperlink" Target="https://app.powerbi.com/groups/me/reports/096bc043-e2d4-495d-afd1-5168b24fbf21/?pbi_source=PowerPoint" TargetMode="External"/><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hyperlink" Target="https://app.powerbi.com/groups/me/reports/096bc043-e2d4-495d-afd1-5168b24fbf21/?pbi_source=PowerPoint" TargetMode="External"/><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hyperlink" Target="https://app.powerbi.com/groups/me/reports/096bc043-e2d4-495d-afd1-5168b24fbf21/?pbi_source=PowerPoint" TargetMode="External"/><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302"/>
            <a:ext cx="12192000" cy="6858000"/>
          </a:xfrm>
          <a:prstGeom prst="rect">
            <a:avLst/>
          </a:prstGeom>
        </p:spPr>
      </p:pic>
      <p:sp>
        <p:nvSpPr>
          <p:cNvPr id="12" name="Title 1"/>
          <p:cNvSpPr txBox="1">
            <a:spLocks noGrp="1"/>
          </p:cNvSpPr>
          <p:nvPr>
            <p:ph type="title" idx="4294967295"/>
          </p:nvPr>
        </p:nvSpPr>
        <p:spPr>
          <a:xfrm>
            <a:off x="0" y="2982913"/>
            <a:ext cx="6313488"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err="1">
                <a:ln>
                  <a:noFill/>
                </a:ln>
                <a:solidFill>
                  <a:srgbClr val="F3C910"/>
                </a:solidFill>
                <a:effectLst/>
                <a:uLnTx/>
                <a:uFillTx/>
                <a:latin typeface="Segoe UI Light" charset="0"/>
                <a:ea typeface="Segoe UI Light" charset="0"/>
                <a:cs typeface="Segoe UI Light" charset="0"/>
              </a:rPr>
              <a:t>Italy_GDP</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rId3"/>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1/3/2023 4:09:38 AM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1/3/2023 4:06:36 AM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hidden="1"/>
          <p:cNvSpPr>
            <a:spLocks noGrp="1"/>
          </p:cNvSpPr>
          <p:nvPr>
            <p:ph type="title"/>
          </p:nvPr>
        </p:nvSpPr>
        <p:spPr/>
        <p:txBody>
          <a:bodyPr/>
          <a:lstStyle/>
          <a:p>
            <a:r>
              <a:t>Pairplot of Birth,Death,Fertility, Helath exp</a:t>
            </a:r>
          </a:p>
        </p:txBody>
      </p:sp>
      <p:pic>
        <p:nvPicPr>
          <p:cNvPr id="5" name="Picture 4">
            <a:extLst>
              <a:ext uri="{FF2B5EF4-FFF2-40B4-BE49-F238E27FC236}">
                <a16:creationId xmlns:a16="http://schemas.microsoft.com/office/drawing/2014/main" id="{D45800AF-7D9F-CB89-A1DC-35B92C972F5F}"/>
              </a:ext>
            </a:extLst>
          </p:cNvPr>
          <p:cNvPicPr>
            <a:picLocks noChangeAspect="1"/>
          </p:cNvPicPr>
          <p:nvPr/>
        </p:nvPicPr>
        <p:blipFill>
          <a:blip r:embed="rId3"/>
          <a:stretch>
            <a:fillRect/>
          </a:stretch>
        </p:blipFill>
        <p:spPr>
          <a:xfrm>
            <a:off x="50010" y="89209"/>
            <a:ext cx="12173821" cy="66349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hidden="1"/>
          <p:cNvSpPr>
            <a:spLocks noGrp="1"/>
          </p:cNvSpPr>
          <p:nvPr>
            <p:ph type="title"/>
          </p:nvPr>
        </p:nvSpPr>
        <p:spPr/>
        <p:txBody>
          <a:bodyPr/>
          <a:lstStyle/>
          <a:p>
            <a:r>
              <a:t>Correlations  in R</a:t>
            </a:r>
          </a:p>
        </p:txBody>
      </p:sp>
      <p:pic>
        <p:nvPicPr>
          <p:cNvPr id="9" name="Picture 8">
            <a:extLst>
              <a:ext uri="{FF2B5EF4-FFF2-40B4-BE49-F238E27FC236}">
                <a16:creationId xmlns:a16="http://schemas.microsoft.com/office/drawing/2014/main" id="{C7E54EA7-2289-3FF6-620A-37182ED86919}"/>
              </a:ext>
            </a:extLst>
          </p:cNvPr>
          <p:cNvPicPr>
            <a:picLocks noChangeAspect="1"/>
          </p:cNvPicPr>
          <p:nvPr/>
        </p:nvPicPr>
        <p:blipFill>
          <a:blip r:embed="rId3"/>
          <a:stretch>
            <a:fillRect/>
          </a:stretch>
        </p:blipFill>
        <p:spPr>
          <a:xfrm>
            <a:off x="189571" y="0"/>
            <a:ext cx="11887200" cy="6858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hidden="1"/>
          <p:cNvSpPr>
            <a:spLocks noGrp="1"/>
          </p:cNvSpPr>
          <p:nvPr>
            <p:ph type="title"/>
          </p:nvPr>
        </p:nvSpPr>
        <p:spPr/>
        <p:txBody>
          <a:bodyPr/>
          <a:lstStyle/>
          <a:p>
            <a:r>
              <a:t>Pairplot in R</a:t>
            </a:r>
          </a:p>
        </p:txBody>
      </p:sp>
      <p:pic>
        <p:nvPicPr>
          <p:cNvPr id="2" name="Picture 1">
            <a:extLst>
              <a:ext uri="{FF2B5EF4-FFF2-40B4-BE49-F238E27FC236}">
                <a16:creationId xmlns:a16="http://schemas.microsoft.com/office/drawing/2014/main" id="{6D6DB99A-20EF-FBD6-4B7E-75D234F99C9B}"/>
              </a:ext>
            </a:extLst>
          </p:cNvPr>
          <p:cNvPicPr>
            <a:picLocks noChangeAspect="1"/>
          </p:cNvPicPr>
          <p:nvPr/>
        </p:nvPicPr>
        <p:blipFill>
          <a:blip r:embed="rId3"/>
          <a:stretch>
            <a:fillRect/>
          </a:stretch>
        </p:blipFill>
        <p:spPr>
          <a:xfrm>
            <a:off x="234176" y="0"/>
            <a:ext cx="11775687" cy="685799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3198668-DFF3-F778-BA0C-E161E6AD4B25}"/>
              </a:ext>
            </a:extLst>
          </p:cNvPr>
          <p:cNvPicPr>
            <a:picLocks noGrp="1" noChangeAspect="1"/>
          </p:cNvPicPr>
          <p:nvPr>
            <p:ph idx="1"/>
          </p:nvPr>
        </p:nvPicPr>
        <p:blipFill>
          <a:blip r:embed="rId2"/>
          <a:stretch>
            <a:fillRect/>
          </a:stretch>
        </p:blipFill>
        <p:spPr>
          <a:xfrm>
            <a:off x="156117" y="0"/>
            <a:ext cx="11887200" cy="6858000"/>
          </a:xfrm>
        </p:spPr>
      </p:pic>
    </p:spTree>
    <p:extLst>
      <p:ext uri="{BB962C8B-B14F-4D97-AF65-F5344CB8AC3E}">
        <p14:creationId xmlns:p14="http://schemas.microsoft.com/office/powerpoint/2010/main" val="1000573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63E7C-F69B-1A97-4229-1D5B9745C38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B618940-3E9B-CE1B-2E15-57E3E05B41F6}"/>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C43FDA3E-DC10-556E-B881-F4A7D38344A4}"/>
              </a:ext>
            </a:extLst>
          </p:cNvPr>
          <p:cNvSpPr>
            <a:spLocks noGrp="1"/>
          </p:cNvSpPr>
          <p:nvPr>
            <p:ph type="body" sz="half" idx="2"/>
          </p:nvPr>
        </p:nvSpPr>
        <p:spPr/>
        <p:txBody>
          <a:bodyPr/>
          <a:lstStyle/>
          <a:p>
            <a:endParaRPr lang="en-US"/>
          </a:p>
        </p:txBody>
      </p:sp>
      <p:pic>
        <p:nvPicPr>
          <p:cNvPr id="5" name="Picture 4">
            <a:extLst>
              <a:ext uri="{FF2B5EF4-FFF2-40B4-BE49-F238E27FC236}">
                <a16:creationId xmlns:a16="http://schemas.microsoft.com/office/drawing/2014/main" id="{D30295F2-2F24-8D79-D589-D566A34846BD}"/>
              </a:ext>
            </a:extLst>
          </p:cNvPr>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55192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lineChart ,clusteredColumnChart ,textbox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CO2 emit yearwise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Avg Export ,Avg Import ,Avg Fertility rate ,Total annual GDP Growth  ,Avg annual GDP per capita ,Avg annual GNI Growth ,Avg of Population Growth ,Avg Birth Rate (per 1000) ,Avg Adjusted net Income Annual ,Avg FDI net inflows.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Card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lineChart ,lineChart ,lineChart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Line Chart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lineChart ,lineChart ,textbox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Forecast GDP, Inflation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lineStackedColumnComboChart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Population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lineChart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Birth,Death,Infertility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waterfallChart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CAB</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catterChart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GDP growth vs Inflation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areaChart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Export vs Import</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TotalTime>
  <Words>267</Words>
  <Application>Microsoft Office PowerPoint</Application>
  <PresentationFormat>Widescreen</PresentationFormat>
  <Paragraphs>111</Paragraphs>
  <Slides>15</Slides>
  <Notes>12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15</vt:i4>
      </vt:variant>
    </vt:vector>
  </HeadingPairs>
  <TitlesOfParts>
    <vt:vector size="25" baseType="lpstr">
      <vt:lpstr>Arial</vt:lpstr>
      <vt:lpstr>Calibri</vt:lpstr>
      <vt:lpstr>Calibri Light</vt:lpstr>
      <vt:lpstr>Segoe UI</vt:lpstr>
      <vt:lpstr>Segoe UI Light</vt:lpstr>
      <vt:lpstr>Segoe UI Semibold</vt:lpstr>
      <vt:lpstr>Trebuchet MS</vt:lpstr>
      <vt:lpstr>Wingdings 3</vt:lpstr>
      <vt:lpstr>Custom Design</vt:lpstr>
      <vt:lpstr>Facet</vt:lpstr>
      <vt:lpstr>Italy_GDP</vt:lpstr>
      <vt:lpstr>Card </vt:lpstr>
      <vt:lpstr>Line Chart</vt:lpstr>
      <vt:lpstr>Forecast GDP, Inflation </vt:lpstr>
      <vt:lpstr>Population</vt:lpstr>
      <vt:lpstr>Birth,Death,Infertility</vt:lpstr>
      <vt:lpstr>CAB</vt:lpstr>
      <vt:lpstr>GDP growth vs Inflation </vt:lpstr>
      <vt:lpstr>Export vs Import</vt:lpstr>
      <vt:lpstr>Pairplot of Birth,Death,Fertility, Helath exp</vt:lpstr>
      <vt:lpstr>Correlations  in R</vt:lpstr>
      <vt:lpstr>Pairplot in R</vt:lpstr>
      <vt:lpstr>PowerPoint Presentation</vt:lpstr>
      <vt:lpstr>PowerPoint Presentation</vt:lpstr>
      <vt:lpstr>CO2 emit yearwise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Virendra Maurya</cp:lastModifiedBy>
  <cp:revision>7</cp:revision>
  <dcterms:created xsi:type="dcterms:W3CDTF">2016-09-04T11:54:55Z</dcterms:created>
  <dcterms:modified xsi:type="dcterms:W3CDTF">2023-01-03T04:20:43Z</dcterms:modified>
</cp:coreProperties>
</file>